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57" r:id="rId5"/>
    <p:sldId id="259" r:id="rId6"/>
    <p:sldId id="258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576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4192-9877-46EF-8483-E233B7363208}" type="datetimeFigureOut">
              <a:rPr lang="ko-KR" altLang="en-US" smtClean="0"/>
              <a:t>2025-09-03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14449-E6B0-47C7-A795-7C00B492F6F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4192-9877-46EF-8483-E233B7363208}" type="datetimeFigureOut">
              <a:rPr lang="ko-KR" altLang="en-US" smtClean="0"/>
              <a:t>2025-09-03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14449-E6B0-47C7-A795-7C00B492F6F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4192-9877-46EF-8483-E233B7363208}" type="datetimeFigureOut">
              <a:rPr lang="ko-KR" altLang="en-US" smtClean="0"/>
              <a:t>2025-09-03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14449-E6B0-47C7-A795-7C00B492F6F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4192-9877-46EF-8483-E233B7363208}" type="datetimeFigureOut">
              <a:rPr lang="ko-KR" altLang="en-US" smtClean="0"/>
              <a:t>2025-09-03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14449-E6B0-47C7-A795-7C00B492F6F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4192-9877-46EF-8483-E233B7363208}" type="datetimeFigureOut">
              <a:rPr lang="ko-KR" altLang="en-US" smtClean="0"/>
              <a:t>2025-09-03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14449-E6B0-47C7-A795-7C00B492F6F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4192-9877-46EF-8483-E233B7363208}" type="datetimeFigureOut">
              <a:rPr lang="ko-KR" altLang="en-US" smtClean="0"/>
              <a:t>2025-09-03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14449-E6B0-47C7-A795-7C00B492F6F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4192-9877-46EF-8483-E233B7363208}" type="datetimeFigureOut">
              <a:rPr lang="ko-KR" altLang="en-US" smtClean="0"/>
              <a:t>2025-09-03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14449-E6B0-47C7-A795-7C00B492F6F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4192-9877-46EF-8483-E233B7363208}" type="datetimeFigureOut">
              <a:rPr lang="ko-KR" altLang="en-US" smtClean="0"/>
              <a:t>2025-09-03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14449-E6B0-47C7-A795-7C00B492F6F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4192-9877-46EF-8483-E233B7363208}" type="datetimeFigureOut">
              <a:rPr lang="ko-KR" altLang="en-US" smtClean="0"/>
              <a:t>2025-09-03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14449-E6B0-47C7-A795-7C00B492F6F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4192-9877-46EF-8483-E233B7363208}" type="datetimeFigureOut">
              <a:rPr lang="ko-KR" altLang="en-US" smtClean="0"/>
              <a:t>2025-09-03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14449-E6B0-47C7-A795-7C00B492F6F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4192-9877-46EF-8483-E233B7363208}" type="datetimeFigureOut">
              <a:rPr lang="ko-KR" altLang="en-US" smtClean="0"/>
              <a:t>2025-09-03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14449-E6B0-47C7-A795-7C00B492F6F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04192-9877-46EF-8483-E233B7363208}" type="datetimeFigureOut">
              <a:rPr lang="ko-KR" altLang="en-US" smtClean="0"/>
              <a:t>2025-09-03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14449-E6B0-47C7-A795-7C00B492F6F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Y-gqQXegJvY&amp;ab_channel=StanfordUniversitySchoolofEngineerin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DsNZJTWw0w&amp;ab_channel=TED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youtube.com/watch?v=OXMLAFIeJjc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youtube.com/watch?v=T2aZAWXyw6c&amp;feature=related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youtube.com/watch?v=pBEtldWb-VQ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youtube.com/watch?v=wHQY0o8RdS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11560" y="249289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altLang="ko-KR" dirty="0">
                <a:latin typeface="Arial Black" panose="020B0A04020102020204" pitchFamily="34" charset="0"/>
                <a:ea typeface="Arial Unicode MS" pitchFamily="50" charset="-127"/>
                <a:cs typeface="Arial Unicode MS" pitchFamily="50" charset="-127"/>
              </a:rPr>
              <a:t>Biomedical Systems Modeling</a:t>
            </a:r>
            <a:br>
              <a:rPr lang="en-US" altLang="ko-KR" dirty="0">
                <a:latin typeface="Arial Black" panose="020B0A04020102020204" pitchFamily="34" charset="0"/>
                <a:ea typeface="Arial Unicode MS" pitchFamily="50" charset="-127"/>
                <a:cs typeface="Arial Unicode MS" pitchFamily="50" charset="-127"/>
              </a:rPr>
            </a:br>
            <a:r>
              <a:rPr lang="en-US" altLang="ko-KR" dirty="0">
                <a:latin typeface="Arial Black" panose="020B0A04020102020204" pitchFamily="34" charset="0"/>
                <a:ea typeface="Arial Unicode MS" pitchFamily="50" charset="-127"/>
                <a:cs typeface="Arial Unicode MS" pitchFamily="50" charset="-127"/>
              </a:rPr>
              <a:t>&amp; </a:t>
            </a:r>
            <a:br>
              <a:rPr lang="en-US" altLang="ko-KR" dirty="0">
                <a:latin typeface="Arial Black" panose="020B0A04020102020204" pitchFamily="34" charset="0"/>
                <a:ea typeface="Arial Unicode MS" pitchFamily="50" charset="-127"/>
                <a:cs typeface="Arial Unicode MS" pitchFamily="50" charset="-127"/>
              </a:rPr>
            </a:br>
            <a:r>
              <a:rPr lang="en-US" altLang="ko-KR" dirty="0">
                <a:latin typeface="Arial Black" panose="020B0A04020102020204" pitchFamily="34" charset="0"/>
                <a:ea typeface="Arial Unicode MS" pitchFamily="50" charset="-127"/>
                <a:cs typeface="Arial Unicode MS" pitchFamily="50" charset="-127"/>
              </a:rPr>
              <a:t>Simulation:</a:t>
            </a:r>
            <a:br>
              <a:rPr lang="en-US" altLang="ko-KR" dirty="0">
                <a:latin typeface="Arial Black" panose="020B0A04020102020204" pitchFamily="34" charset="0"/>
                <a:ea typeface="Arial Unicode MS" pitchFamily="50" charset="-127"/>
                <a:cs typeface="Arial Unicode MS" pitchFamily="50" charset="-127"/>
              </a:rPr>
            </a:br>
            <a:r>
              <a:rPr lang="en-US" altLang="ko-KR" dirty="0">
                <a:latin typeface="Arial Black" panose="020B0A04020102020204" pitchFamily="34" charset="0"/>
                <a:ea typeface="Arial Unicode MS" pitchFamily="50" charset="-127"/>
                <a:cs typeface="Arial Unicode MS" pitchFamily="50" charset="-127"/>
              </a:rPr>
              <a:t>Examples</a:t>
            </a:r>
            <a:endParaRPr lang="ko-KR" altLang="en-US" dirty="0">
              <a:latin typeface="Arial Black" panose="020B0A04020102020204" pitchFamily="34" charset="0"/>
              <a:ea typeface="Arial Unicode MS" pitchFamily="50" charset="-127"/>
              <a:cs typeface="Arial Unicode MS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233AF9-57B0-487B-B3FA-D8E77BDA5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Can we simulate blood flows to improve heart surgery?</a:t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971476B-636D-4E80-8651-E032E1D9C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r>
              <a:rPr lang="en-US" altLang="ko-KR" dirty="0">
                <a:hlinkClick r:id="rId2"/>
              </a:rPr>
              <a:t>https://www.youtube.com/watch?v=Y-gqQXegJvY&amp;ab_channel=StanfordUniversitySchoolofEngineering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11232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CBA971A-20A6-4E02-9202-2653E491D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New bionics let us run, climb and dance | Hugh Herr</a:t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17B211D-6C49-421B-90EA-CC2B88E7A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hlinkClick r:id="rId2"/>
              </a:rPr>
              <a:t>https://www.youtube.com/watch?v=CDsNZJTWw0w&amp;ab_channel=TED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5071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>
                <a:latin typeface="Arial Black" panose="020B0A04020102020204" pitchFamily="34" charset="0"/>
                <a:ea typeface="Arial Unicode MS" pitchFamily="50" charset="-127"/>
                <a:cs typeface="Arial Unicode MS" pitchFamily="50" charset="-127"/>
              </a:rPr>
              <a:t>Computational Modeling </a:t>
            </a:r>
            <a:br>
              <a:rPr lang="en-US" altLang="ko-KR" dirty="0">
                <a:latin typeface="Arial Black" panose="020B0A04020102020204" pitchFamily="34" charset="0"/>
                <a:ea typeface="Arial Unicode MS" pitchFamily="50" charset="-127"/>
                <a:cs typeface="Arial Unicode MS" pitchFamily="50" charset="-127"/>
              </a:rPr>
            </a:br>
            <a:r>
              <a:rPr lang="en-US" altLang="ko-KR" dirty="0">
                <a:latin typeface="Arial Black" panose="020B0A04020102020204" pitchFamily="34" charset="0"/>
                <a:ea typeface="Arial Unicode MS" pitchFamily="50" charset="-127"/>
                <a:cs typeface="Arial Unicode MS" pitchFamily="50" charset="-127"/>
              </a:rPr>
              <a:t>of Heart Blood Flow</a:t>
            </a:r>
            <a:endParaRPr lang="ko-KR" altLang="en-US" dirty="0">
              <a:latin typeface="Arial Black" panose="020B0A04020102020204" pitchFamily="34" charset="0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0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  <a:hlinkClick r:id="rId2"/>
              </a:rPr>
              <a:t>http://www.youtube.com/watch?v=OXMLAFIeJjc</a:t>
            </a:r>
            <a:endParaRPr lang="en-US" altLang="ko-KR" sz="20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endParaRPr lang="ko-KR" altLang="en-US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276872"/>
            <a:ext cx="6191250" cy="384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>
                <a:latin typeface="Arial Black" panose="020B0A04020102020204" pitchFamily="34" charset="0"/>
                <a:ea typeface="Arial Unicode MS" pitchFamily="50" charset="-127"/>
                <a:cs typeface="Arial Unicode MS" pitchFamily="50" charset="-127"/>
              </a:rPr>
              <a:t>Multilayer Spiking Neural Network</a:t>
            </a:r>
            <a:endParaRPr lang="ko-KR" altLang="en-US" dirty="0">
              <a:latin typeface="Arial Black" panose="020B0A04020102020204" pitchFamily="34" charset="0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 dirty="0">
                <a:hlinkClick r:id="rId2"/>
              </a:rPr>
              <a:t>http://www.youtube.com/watch?v=T2aZAWXyw6c&amp;feature=related</a:t>
            </a:r>
            <a:endParaRPr lang="en-US" altLang="ko-KR" sz="1800" dirty="0"/>
          </a:p>
          <a:p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288" y="2276872"/>
            <a:ext cx="6200775" cy="378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2485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84976" cy="1143000"/>
          </a:xfrm>
        </p:spPr>
        <p:txBody>
          <a:bodyPr>
            <a:normAutofit/>
          </a:bodyPr>
          <a:lstStyle/>
          <a:p>
            <a:r>
              <a:rPr lang="en-US" altLang="ko-KR" sz="3600" dirty="0">
                <a:latin typeface="Arial Black" panose="020B0A04020102020204" pitchFamily="34" charset="0"/>
                <a:ea typeface="Arial Unicode MS" pitchFamily="50" charset="-127"/>
                <a:cs typeface="Arial Unicode MS" pitchFamily="50" charset="-127"/>
              </a:rPr>
              <a:t>Computer Modeling Tiny Things</a:t>
            </a:r>
            <a:endParaRPr lang="ko-KR" altLang="en-US" sz="3600" dirty="0">
              <a:latin typeface="Arial Black" panose="020B0A04020102020204" pitchFamily="34" charset="0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  <a:hlinkClick r:id="rId2"/>
              </a:rPr>
              <a:t>http://www.youtube.com/watch?v=pBEtldWb-VQ</a:t>
            </a:r>
            <a:endParaRPr lang="en-US" altLang="ko-KR" sz="24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endParaRPr lang="en-US" altLang="ko-KR" sz="24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endParaRPr lang="ko-KR" altLang="en-US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2214554"/>
            <a:ext cx="615315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63688"/>
          </a:xfrm>
        </p:spPr>
        <p:txBody>
          <a:bodyPr>
            <a:normAutofit/>
          </a:bodyPr>
          <a:lstStyle/>
          <a:p>
            <a:r>
              <a:rPr lang="en-US" altLang="ko-KR" sz="2800" dirty="0">
                <a:latin typeface="Arial Black" panose="020B0A04020102020204" pitchFamily="34" charset="0"/>
                <a:ea typeface="Arial Unicode MS" pitchFamily="50" charset="-127"/>
                <a:cs typeface="Arial Unicode MS" pitchFamily="50" charset="-127"/>
              </a:rPr>
              <a:t>Simulating Patient-specific Nanoparticles Drug Delivery </a:t>
            </a:r>
            <a:br>
              <a:rPr lang="en-US" altLang="ko-KR" sz="2800" dirty="0">
                <a:latin typeface="Arial Black" panose="020B0A04020102020204" pitchFamily="34" charset="0"/>
                <a:ea typeface="Arial Unicode MS" pitchFamily="50" charset="-127"/>
                <a:cs typeface="Arial Unicode MS" pitchFamily="50" charset="-127"/>
              </a:rPr>
            </a:br>
            <a:r>
              <a:rPr lang="en-US" altLang="ko-KR" sz="2800" dirty="0">
                <a:latin typeface="Arial Black" panose="020B0A04020102020204" pitchFamily="34" charset="0"/>
                <a:ea typeface="Arial Unicode MS" pitchFamily="50" charset="-127"/>
                <a:cs typeface="Arial Unicode MS" pitchFamily="50" charset="-127"/>
              </a:rPr>
              <a:t>for the Treatment of Vulnerable Plaques</a:t>
            </a:r>
            <a:endParaRPr lang="ko-KR" altLang="en-US" sz="2800" dirty="0">
              <a:latin typeface="Arial Black" panose="020B0A04020102020204" pitchFamily="34" charset="0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67544" y="609329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hlinkClick r:id="rId2"/>
              </a:rPr>
              <a:t>http://www.youtube.com/watch?v=wHQY0o8RdS4</a:t>
            </a:r>
            <a:endParaRPr lang="en-US" altLang="ko-KR" dirty="0"/>
          </a:p>
          <a:p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38" y="2341028"/>
            <a:ext cx="6336705" cy="365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8571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155</Words>
  <Application>Microsoft Office PowerPoint</Application>
  <PresentationFormat>화면 슬라이드 쇼(4:3)</PresentationFormat>
  <Paragraphs>13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Arial Unicode MS</vt:lpstr>
      <vt:lpstr>맑은 고딕</vt:lpstr>
      <vt:lpstr>Arial</vt:lpstr>
      <vt:lpstr>Arial Black</vt:lpstr>
      <vt:lpstr>Office 테마</vt:lpstr>
      <vt:lpstr>Biomedical Systems Modeling &amp;  Simulation: Examples</vt:lpstr>
      <vt:lpstr>Can we simulate blood flows to improve heart surgery? </vt:lpstr>
      <vt:lpstr>New bionics let us run, climb and dance | Hugh Herr </vt:lpstr>
      <vt:lpstr>Computational Modeling  of Heart Blood Flow</vt:lpstr>
      <vt:lpstr>Multilayer Spiking Neural Network</vt:lpstr>
      <vt:lpstr>Computer Modeling Tiny Things</vt:lpstr>
      <vt:lpstr>Simulating Patient-specific Nanoparticles Drug Delivery  for the Treatment of Vulnerable Plaques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Biomedical Systems Simulation</dc:title>
  <dc:creator>User</dc:creator>
  <cp:lastModifiedBy>Windows 사용자</cp:lastModifiedBy>
  <cp:revision>17</cp:revision>
  <dcterms:created xsi:type="dcterms:W3CDTF">2011-03-02T11:22:33Z</dcterms:created>
  <dcterms:modified xsi:type="dcterms:W3CDTF">2025-09-03T01:10:09Z</dcterms:modified>
</cp:coreProperties>
</file>